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4" r:id="rId2"/>
  </p:sldMasterIdLst>
  <p:notesMasterIdLst>
    <p:notesMasterId r:id="rId20"/>
  </p:notesMasterIdLst>
  <p:handoutMasterIdLst>
    <p:handoutMasterId r:id="rId21"/>
  </p:handoutMasterIdLst>
  <p:sldIdLst>
    <p:sldId id="359" r:id="rId3"/>
    <p:sldId id="376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49" r:id="rId12"/>
    <p:sldId id="377" r:id="rId13"/>
    <p:sldId id="378" r:id="rId14"/>
    <p:sldId id="379" r:id="rId15"/>
    <p:sldId id="380" r:id="rId16"/>
    <p:sldId id="381" r:id="rId17"/>
    <p:sldId id="382" r:id="rId18"/>
    <p:sldId id="36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74E"/>
    <a:srgbClr val="008000"/>
    <a:srgbClr val="AA41AD"/>
    <a:srgbClr val="0000FF"/>
    <a:srgbClr val="3333FF"/>
    <a:srgbClr val="00FFFF"/>
    <a:srgbClr val="FFCC00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1116" autoAdjust="0"/>
  </p:normalViewPr>
  <p:slideViewPr>
    <p:cSldViewPr>
      <p:cViewPr varScale="1">
        <p:scale>
          <a:sx n="128" d="100"/>
          <a:sy n="128" d="100"/>
        </p:scale>
        <p:origin x="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307833-5418-4E31-A7A7-1EC2D60B5A81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518C27-865B-4D04-96A9-80505060A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0ED567-43EE-4F31-AECA-1DE2BF627E9B}" type="datetimeFigureOut">
              <a:rPr lang="en-US"/>
              <a:pPr>
                <a:defRPr/>
              </a:pPr>
              <a:t>3/10/22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46D772-28F1-414C-BCD1-C594D96B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3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974"/>
      </p:ext>
    </p:extLst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43971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908"/>
      </p:ext>
    </p:extLst>
  </p:cSld>
  <p:clrMapOvr>
    <a:masterClrMapping/>
  </p:clrMapOvr>
  <p:transition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9679"/>
      </p:ext>
    </p:extLst>
  </p:cSld>
  <p:clrMapOvr>
    <a:masterClrMapping/>
  </p:clrMapOvr>
  <p:transition spd="slow" advClick="0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72659"/>
      </p:ext>
    </p:extLst>
  </p:cSld>
  <p:clrMapOvr>
    <a:masterClrMapping/>
  </p:clrMapOvr>
  <p:transition spd="slow" advClick="0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0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21141"/>
      </p:ext>
    </p:extLst>
  </p:cSld>
  <p:clrMapOvr>
    <a:masterClrMapping/>
  </p:clrMapOvr>
  <p:transition spd="slow" advClick="0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7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5224"/>
      </p:ext>
    </p:extLst>
  </p:cSld>
  <p:clrMapOvr>
    <a:masterClrMapping/>
  </p:clrMapOvr>
  <p:transition spd="slow" advClick="0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4165"/>
      </p:ext>
    </p:extLst>
  </p:cSld>
  <p:clrMapOvr>
    <a:masterClrMapping/>
  </p:clrMapOvr>
  <p:transition spd="slow" advClick="0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181"/>
      </p:ext>
    </p:extLst>
  </p:cSld>
  <p:clrMapOvr>
    <a:masterClrMapping/>
  </p:clrMapOvr>
  <p:transition spd="slow" advClick="0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76676"/>
      </p:ext>
    </p:extLst>
  </p:cSld>
  <p:clrMapOvr>
    <a:masterClrMapping/>
  </p:clrMapOvr>
  <p:transition spd="slow" advClick="0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43485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66171"/>
      </p:ext>
    </p:extLst>
  </p:cSld>
  <p:clrMapOvr>
    <a:masterClrMapping/>
  </p:clrMapOvr>
  <p:transition spd="slow" advClick="0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389"/>
      </p:ext>
    </p:extLst>
  </p:cSld>
  <p:clrMapOvr>
    <a:masterClrMapping/>
  </p:clrMapOvr>
  <p:transition spd="slow" advClick="0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47217"/>
      </p:ext>
    </p:extLst>
  </p:cSld>
  <p:clrMapOvr>
    <a:masterClrMapping/>
  </p:clrMapOvr>
  <p:transition spd="slow" advClick="0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5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17220"/>
      </p:ext>
    </p:extLst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356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2127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49708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6025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4960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7251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44890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3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A6D0E5-A6CD-C843-8104-F601784986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3/10/22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295F9D9-79E0-B942-BD2D-329B9A4D39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8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3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6F6F976-AA4D-654F-8630-4047F7AB49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3/10/22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7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66F989-F3CF-3846-A4E8-A70B06E524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000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70" y="634425"/>
            <a:ext cx="4891459" cy="4650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6BB50-52DC-AA43-B208-5C3711A96539}"/>
              </a:ext>
            </a:extLst>
          </p:cNvPr>
          <p:cNvSpPr txBox="1"/>
          <p:nvPr/>
        </p:nvSpPr>
        <p:spPr>
          <a:xfrm>
            <a:off x="838200" y="54350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radeGothic CondEighteen" panose="020B0500000000000000" pitchFamily="34" charset="0"/>
                <a:cs typeface="Trade Gothic Inline" panose="020F0502020204030204" pitchFamily="34" charset="0"/>
              </a:rPr>
              <a:t>#JUSTPAY Rally - City Hall - March 10, 2022</a:t>
            </a:r>
          </a:p>
        </p:txBody>
      </p:sp>
    </p:spTree>
    <p:extLst>
      <p:ext uri="{BB962C8B-B14F-4D97-AF65-F5344CB8AC3E}">
        <p14:creationId xmlns:p14="http://schemas.microsoft.com/office/powerpoint/2010/main" val="3988730125"/>
      </p:ext>
    </p:extLst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72FA2A3F-D389-B74A-8403-0FC106D9A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</p:spPr>
      </p:pic>
    </p:spTree>
    <p:extLst>
      <p:ext uri="{BB962C8B-B14F-4D97-AF65-F5344CB8AC3E}">
        <p14:creationId xmlns:p14="http://schemas.microsoft.com/office/powerpoint/2010/main" val="2370782502"/>
      </p:ext>
    </p:extLst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73B8A65D-405A-334B-9095-41EEA6E96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25"/>
            <a:ext cx="9144000" cy="6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9842"/>
      </p:ext>
    </p:extLst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39ED08CB-B919-1F4E-A5C4-0B2C75AE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25"/>
            <a:ext cx="9144000" cy="6093550"/>
          </a:xfrm>
          <a:prstGeom prst="rect">
            <a:avLst/>
          </a:prstGeom>
        </p:spPr>
      </p:pic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2B64621D-6B90-9347-BA16-E52C742D6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25"/>
            <a:ext cx="9144000" cy="6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0545"/>
      </p:ext>
    </p:extLst>
  </p:cSld>
  <p:clrMapOvr>
    <a:masterClrMapping/>
  </p:clrMapOvr>
  <p:transition spd="slow" advClick="0" advTm="3000">
    <p:wip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A group of people holding signs&#10;&#10;Description automatically generated with medium confidence" id="7" name="Picture 6">
            <a:extLst>
              <a:ext uri="{FF2B5EF4-FFF2-40B4-BE49-F238E27FC236}">
                <a16:creationId xmlns:a16="http://schemas.microsoft.com/office/drawing/2014/main" id="{6036CFEB-5168-4740-BC45-B1A3DF081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-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6352"/>
      </p:ext>
    </p:extLst>
  </p:cSld>
  <p:clrMapOvr>
    <a:masterClrMapping/>
  </p:clrMapOvr>
  <p:transition advClick="0" advTm="3000"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CC8A592D-2940-5345-9E25-1E5B59E4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" y="533400"/>
            <a:ext cx="8917146" cy="59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48063"/>
      </p:ext>
    </p:extLst>
  </p:cSld>
  <p:clrMapOvr>
    <a:masterClrMapping/>
  </p:clrMapOvr>
  <p:transition spd="slow" advClick="0" advTm="3000">
    <p:wip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A person holding a sign&#10;&#10;Description automatically generated with medium confidence" id="3" name="Picture 2">
            <a:extLst>
              <a:ext uri="{FF2B5EF4-FFF2-40B4-BE49-F238E27FC236}">
                <a16:creationId xmlns:a16="http://schemas.microsoft.com/office/drawing/2014/main" id="{8303F8E0-ACB3-5C48-B854-44C81C3C8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24"/>
          <a:stretch/>
        </p:blipFill>
        <p:spPr>
          <a:xfrm>
            <a:off x="241298" y="557189"/>
            <a:ext cx="4251513" cy="5743618"/>
          </a:xfrm>
          <a:prstGeom prst="rect">
            <a:avLst/>
          </a:prstGeom>
        </p:spPr>
      </p:pic>
      <p:pic>
        <p:nvPicPr>
          <p:cNvPr descr="A person holding a sign&#10;&#10;Description automatically generated with medium confidence" id="5" name="Picture 4">
            <a:extLst>
              <a:ext uri="{FF2B5EF4-FFF2-40B4-BE49-F238E27FC236}">
                <a16:creationId xmlns:a16="http://schemas.microsoft.com/office/drawing/2014/main" id="{6E3C67DC-C2D2-0D47-ACD5-8570929A2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24"/>
          <a:stretch/>
        </p:blipFill>
        <p:spPr>
          <a:xfrm>
            <a:off x="4646531" y="557189"/>
            <a:ext cx="4256170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69536"/>
      </p:ext>
    </p:extLst>
  </p:cSld>
  <p:clrMapOvr>
    <a:masterClrMapping/>
  </p:clrMapOvr>
  <p:transition advClick="0" advTm="3000"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8203B6CE-2BBD-8E48-B984-39011F75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26" y="-1066800"/>
            <a:ext cx="9309652" cy="139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9196"/>
      </p:ext>
    </p:extLst>
  </p:cSld>
  <p:clrMapOvr>
    <a:masterClrMapping/>
  </p:clrMapOvr>
  <p:transition spd="slow" advClick="0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1226"/>
            <a:ext cx="6019800" cy="57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6563"/>
      </p:ext>
    </p:extLst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E7A77220-5640-494C-A5A7-6E039DD0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25"/>
            <a:ext cx="9144000" cy="6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1812"/>
      </p:ext>
    </p:extLst>
  </p:cSld>
  <p:clrMapOvr>
    <a:masterClrMapping/>
  </p:clrMapOvr>
  <p:transition spd="slow" advClick="0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E18BA6BE-1262-244D-A9D9-7606702D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-33130"/>
            <a:ext cx="962660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1520"/>
      </p:ext>
    </p:extLst>
  </p:cSld>
  <p:clrMapOvr>
    <a:masterClrMapping/>
  </p:clrMapOvr>
  <p:transition spd="slow" advClick="0" advTm="3000">
    <p:wip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A group of people holding a sign&#10;&#10;Description automatically generated with medium confidence" id="6" name="Picture 5">
            <a:extLst>
              <a:ext uri="{FF2B5EF4-FFF2-40B4-BE49-F238E27FC236}">
                <a16:creationId xmlns:a16="http://schemas.microsoft.com/office/drawing/2014/main" id="{4322B633-30BD-CC43-9C9E-43C5E0FF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9"/>
          <a:stretch/>
        </p:blipFill>
        <p:spPr>
          <a:xfrm>
            <a:off x="241298" y="557189"/>
            <a:ext cx="5315076" cy="5743618"/>
          </a:xfrm>
          <a:prstGeom prst="rect">
            <a:avLst/>
          </a:prstGeom>
        </p:spPr>
      </p:pic>
      <p:pic>
        <p:nvPicPr>
          <p:cNvPr descr="A picture containing person&#10;&#10;Description automatically generated" id="3" name="Picture 2">
            <a:extLst>
              <a:ext uri="{FF2B5EF4-FFF2-40B4-BE49-F238E27FC236}">
                <a16:creationId xmlns:a16="http://schemas.microsoft.com/office/drawing/2014/main" id="{76FAC100-16DA-0846-ACE3-017485C75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>
          <a:xfrm rot="5400000">
            <a:off x="4429926" y="1828032"/>
            <a:ext cx="5743618" cy="32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2121"/>
      </p:ext>
    </p:extLst>
  </p:cSld>
  <p:clrMapOvr>
    <a:masterClrMapping/>
  </p:clrMapOvr>
  <p:transition advClick="0" advTm="3000" spd="slow">
    <p:wip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A group of people holding signs&#10;&#10;Description automatically generated" id="3" name="Picture 2">
            <a:extLst>
              <a:ext uri="{FF2B5EF4-FFF2-40B4-BE49-F238E27FC236}">
                <a16:creationId xmlns:a16="http://schemas.microsoft.com/office/drawing/2014/main" id="{4654E565-6BAF-3542-9CB3-1BDB21B1D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24"/>
          <a:stretch/>
        </p:blipFill>
        <p:spPr>
          <a:xfrm>
            <a:off x="241298" y="557189"/>
            <a:ext cx="4251513" cy="5743618"/>
          </a:xfrm>
          <a:prstGeom prst="rect">
            <a:avLst/>
          </a:prstGeom>
        </p:spPr>
      </p:pic>
      <p:pic>
        <p:nvPicPr>
          <p:cNvPr descr="A person holding a sign&#10;&#10;Description automatically generated with medium confidence" id="6" name="Picture 5">
            <a:extLst>
              <a:ext uri="{FF2B5EF4-FFF2-40B4-BE49-F238E27FC236}">
                <a16:creationId xmlns:a16="http://schemas.microsoft.com/office/drawing/2014/main" id="{E2A2F81D-AB92-1344-8FED-09F209E08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-12"/>
          <a:stretch/>
        </p:blipFill>
        <p:spPr>
          <a:xfrm>
            <a:off x="4646531" y="557189"/>
            <a:ext cx="4256170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1082"/>
      </p:ext>
    </p:extLst>
  </p:cSld>
  <p:clrMapOvr>
    <a:masterClrMapping/>
  </p:clrMapOvr>
  <p:transition advClick="0" advTm="3000"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person, outdoor&#10;&#10;Description automatically generated">
            <a:extLst>
              <a:ext uri="{FF2B5EF4-FFF2-40B4-BE49-F238E27FC236}">
                <a16:creationId xmlns:a16="http://schemas.microsoft.com/office/drawing/2014/main" id="{5ADBFC8B-5B57-0C45-A621-53F0D9C40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25"/>
            <a:ext cx="9144000" cy="6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1239"/>
      </p:ext>
    </p:extLst>
  </p:cSld>
  <p:clrMapOvr>
    <a:masterClrMapping/>
  </p:clrMapOvr>
  <p:transition spd="slow" advClick="0" advTm="3000">
    <p:wip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A group of people wearing clothing&#10;&#10;Description automatically generated with medium confidence" id="2" name="Picture 1">
            <a:extLst>
              <a:ext uri="{FF2B5EF4-FFF2-40B4-BE49-F238E27FC236}">
                <a16:creationId xmlns:a16="http://schemas.microsoft.com/office/drawing/2014/main" id="{2D027481-23A3-6C4B-9E39-B375A9444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-13"/>
          <a:stretch/>
        </p:blipFill>
        <p:spPr>
          <a:xfrm>
            <a:off x="147637" y="173518"/>
            <a:ext cx="8848725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7623"/>
      </p:ext>
    </p:extLst>
  </p:cSld>
  <p:clrMapOvr>
    <a:masterClrMapping/>
  </p:clrMapOvr>
  <p:transition advClick="0" advTm="3000"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3ACE8E8E-FE9A-074B-A91F-7226C3C4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" y="1747834"/>
            <a:ext cx="5037204" cy="3362333"/>
          </a:xfrm>
          <a:prstGeom prst="rect">
            <a:avLst/>
          </a:prstGeom>
        </p:spPr>
      </p:pic>
      <p:pic>
        <p:nvPicPr>
          <p:cNvPr id="3" name="Picture 2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E265020C-07C1-7D4B-9AE8-6480D1B8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1" y="1084780"/>
            <a:ext cx="3129534" cy="46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858"/>
      </p:ext>
    </p:extLst>
  </p:cSld>
  <p:clrMapOvr>
    <a:masterClrMapping/>
  </p:clrMapOvr>
  <p:transition spd="slow" advClick="0" advTm="3000">
    <p:wip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holding signs&#10;&#10;Description automatically generated" id="5" name="Picture 4">
            <a:extLst>
              <a:ext uri="{FF2B5EF4-FFF2-40B4-BE49-F238E27FC236}">
                <a16:creationId xmlns:a16="http://schemas.microsoft.com/office/drawing/2014/main" id="{E43F00FB-F648-1A46-ADD9-2700739AE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482600" y="1941002"/>
            <a:ext cx="3968749" cy="2975996"/>
          </a:xfrm>
          <a:prstGeom prst="rect">
            <a:avLst/>
          </a:prstGeom>
        </p:spPr>
      </p:pic>
      <p:pic>
        <p:nvPicPr>
          <p:cNvPr descr="A person wearing a mask&#10;&#10;Description automatically generated with medium confidence" id="7" name="Picture 6">
            <a:extLst>
              <a:ext uri="{FF2B5EF4-FFF2-40B4-BE49-F238E27FC236}">
                <a16:creationId xmlns:a16="http://schemas.microsoft.com/office/drawing/2014/main" id="{215427B6-0E10-A74A-99E1-AA4C99D99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8" y="2104429"/>
            <a:ext cx="3968751" cy="2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2618"/>
      </p:ext>
    </p:extLst>
  </p:cSld>
  <p:clrMapOvr>
    <a:masterClrMapping/>
  </p:clrMapOvr>
  <p:transition advClick="0" advTm="3000" spd="slow">
    <p:wipe/>
  </p:transition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11</Words>
  <Application>Microsoft Macintosh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TradeGothic CondEighteen</vt:lpstr>
      <vt:lpstr>10_Office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JSessions</dc:creator>
  <cp:lastModifiedBy>Raaziq Brown</cp:lastModifiedBy>
  <cp:revision>213</cp:revision>
  <cp:lastPrinted>2016-10-27T20:35:52Z</cp:lastPrinted>
  <dcterms:created xsi:type="dcterms:W3CDTF">2014-05-22T19:25:18Z</dcterms:created>
  <dcterms:modified xsi:type="dcterms:W3CDTF">2022-03-10T21:14:49Z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1978719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